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733896" ContentType="image/png"/>
  <Default Extension="395213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71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6aee106771.16733896"/>
  <Relationship Id="rId3" Type="http://schemas.openxmlformats.org/officeDocument/2006/relationships/image" Target="../media/logo_6737f6af02f6a32.395213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81600"/>
          <a:chOff x="9525" y="9525"/>
          <a:chExt cx="9229725" cy="5181600"/>
        </a:xfrm>
      </p:grpSpPr>
      <p:pic>
        <p:nvPicPr>
          <p:cNvPr id="1" name="Table 6: Recommendations: Treatment of Syncope Due to Cardiac Arrhythmias1" descr="Table 6: Recommendations: Treatment of Syncope Due to Cardiac Arrhythmias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19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Brien H, Kenny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6: Recommendations: Treatment of Syncope Due to Cardiac Arrhythmias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28–3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2024-11-16T01:34:39Z</dcterms:created>
  <dcterms:modified xsi:type="dcterms:W3CDTF">2024-11-16T01:34:39Z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