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548201" ContentType="image/png"/>
  <Default Extension="157938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7e31d21041.63548201"/>
  <Relationship Id="rId3" Type="http://schemas.openxmlformats.org/officeDocument/2006/relationships/image" Target="../media/logo_6737e7e33143e12.157938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24250"/>
          <a:chOff x="9525" y="9525"/>
          <a:chExt cx="9229725" cy="3524250"/>
        </a:xfrm>
      </p:grpSpPr>
      <p:pic>
        <p:nvPicPr>
          <p:cNvPr id="1" name="Table 1: Studies Examined the Association between Diabetes Mellitus and Heart Failure" descr="Table 1: Studies Examined the Association between Diabetes Mellitus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soulis D, Oikonomou E, Siasos G, Stefanadi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Examined the Association between Diabetes Mellitus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37–4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2024-11-16T00:31:31Z</dcterms:created>
  <dcterms:modified xsi:type="dcterms:W3CDTF">2024-11-16T00:31:31Z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