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718511" ContentType="image/png"/>
  <Default Extension="535204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dd8782ca21.06718511"/>
  <Relationship Id="rId3" Type="http://schemas.openxmlformats.org/officeDocument/2006/relationships/image" Target="../media/logo_6737edd88e32702.535204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33900"/>
          <a:chOff x="9525" y="9525"/>
          <a:chExt cx="9229725" cy="4533900"/>
        </a:xfrm>
      </p:grpSpPr>
      <p:pic>
        <p:nvPicPr>
          <p:cNvPr id="1" name="Figure 1: Schematic Depiction of the Bidirectional Relationship between Diabetes Mellitus and Heart Failure" descr="Figure 1: Schematic Depiction of the Bidirectional Relationship between Diabetes Mellitus an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43450" cy="3771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soulis D, Oikonomou E, Siasos G, Stefanadi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chematic Depiction of the Bidirectional Relationship between Diabetes Mellitus an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37–4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2024-11-16T00:56:56Z</dcterms:created>
  <dcterms:modified xsi:type="dcterms:W3CDTF">2024-11-16T00:56:56Z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