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4774568" ContentType="image/png"/>
  <Default Extension="191757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349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ee0051ff451.84774568"/>
  <Relationship Id="rId3" Type="http://schemas.openxmlformats.org/officeDocument/2006/relationships/image" Target="../media/logo_6737ee00623af62.191757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38600"/>
          <a:chOff x="9525" y="9525"/>
          <a:chExt cx="9229725" cy="4038600"/>
        </a:xfrm>
      </p:grpSpPr>
      <p:pic>
        <p:nvPicPr>
          <p:cNvPr id="1" name="Table 2: Key Points in the Management of Heart Failure in Patients with Diabetes Mellitus" descr="Table 2: Key Points in the Management of Heart Failure in Patients with Diabetes Mellitu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05350" cy="3276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usoulis D, Oikonomou E, Siasos G, Stefanadis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Key Points in the Management of Heart Failure in Patients with Diabetes Mellitu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1):37–4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1.3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2024-11-16T00:57:36Z</dcterms:created>
  <dcterms:modified xsi:type="dcterms:W3CDTF">2024-11-16T00:57:36Z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