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092698" ContentType="image/png"/>
  <Default Extension="576440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8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a0ecaa9d51.55092698"/>
  <Relationship Id="rId3" Type="http://schemas.openxmlformats.org/officeDocument/2006/relationships/image" Target="../media/logo_6737fa0ed92e812.576440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62525"/>
          <a:chOff x="9525" y="9525"/>
          <a:chExt cx="9229725" cy="4962525"/>
        </a:xfrm>
      </p:grpSpPr>
      <p:pic>
        <p:nvPicPr>
          <p:cNvPr id="1" name="Table 3: Key Points in the Management of Diabetes Mellitus in Patients with Heart Failure" descr="Table 3: Key Points in the Management of Diabetes Mellitus in Patients with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29150" cy="4200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soulis D, Oikonomou E, Siasos G, Stefanadi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Key Points in the Management of Diabetes Mellitus in Patients with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37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2024-11-16T01:49:02Z</dcterms:created>
  <dcterms:modified xsi:type="dcterms:W3CDTF">2024-11-16T01:49:02Z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