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2062215" ContentType="image/png"/>
  <Default Extension="086537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3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a54f41f591.52062215"/>
  <Relationship Id="rId3" Type="http://schemas.openxmlformats.org/officeDocument/2006/relationships/image" Target="../media/logo_6737ea55159e942.086537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81625"/>
          <a:chOff x="9525" y="9525"/>
          <a:chExt cx="9229725" cy="5381625"/>
        </a:xfrm>
      </p:grpSpPr>
      <p:pic>
        <p:nvPicPr>
          <p:cNvPr id="1" name="Table 4: Non-conventional and Experimental Treatment of Diabetic Cardiomyopathy" descr="Table 4: Non-conventional and Experimental Treatment of Diabet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05350" cy="4619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usoulis D, Oikonomou E, Siasos G, Stefanadi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Non-conventional and Experimental Treatment of Diabet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37–4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2024-11-16T00:41:57Z</dcterms:created>
  <dcterms:modified xsi:type="dcterms:W3CDTF">2024-11-16T00:41:57Z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