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649604" ContentType="image/png"/>
  <Default Extension="844241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49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df2c9d3121.17649604"/>
  <Relationship Id="rId3" Type="http://schemas.openxmlformats.org/officeDocument/2006/relationships/image" Target="../media/logo_6737edf2e12f392.844241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62650"/>
          <a:chOff x="9525" y="9525"/>
          <a:chExt cx="9229725" cy="5962650"/>
        </a:xfrm>
      </p:grpSpPr>
      <p:pic>
        <p:nvPicPr>
          <p:cNvPr id="1" name="Figure 1: Carpentier´s Classification of Mitral Regurgitation" descr="Figure 1: Carpentier´s Classification of Mitral Regurgi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67250" cy="5200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egria-Barrero E, Franzen O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Carpentier´s Classification of Mitral Regurgi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1):49–5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1.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2024-11-16T00:57:22Z</dcterms:created>
  <dcterms:modified xsi:type="dcterms:W3CDTF">2024-11-16T00:57:22Z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