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649604" ContentType="image/png"/>
  <Default Extension="84424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df2c9d3121.17649604"/>
  <Relationship Id="rId3" Type="http://schemas.openxmlformats.org/officeDocument/2006/relationships/image" Target="../media/logo_6737edf2e12f392.84424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Figure 1: Carpentier´s Classification of Mitral Regurgitation" descr="Figure 1: Carpentier´s Classification of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gria-Barrero E, Franzen O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pentier´s Classification of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2024-11-16T00:57:22Z</dcterms:created>
  <dcterms:modified xsi:type="dcterms:W3CDTF">2024-11-16T00:57:22Z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