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658766" ContentType="image/png"/>
  <Default Extension="131966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1c7bd1741.44658766"/>
  <Relationship Id="rId3" Type="http://schemas.openxmlformats.org/officeDocument/2006/relationships/image" Target="../media/logo_6737ea1c8292142.131966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Figure 2: MitraClip® Delivery System and Guiding Catheter and Characteristics of the Clip" descr="Figure 2: MitraClip® Delivery System and Guiding Catheter and Characteristics of the Cl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gria-Barrero E, Franzen O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itraClip® Delivery System and Guiding Catheter and Characteristics of the Cl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2024-11-16T00:41:00Z</dcterms:created>
  <dcterms:modified xsi:type="dcterms:W3CDTF">2024-11-16T00:41:00Z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