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23240682" ContentType="image/png"/>
  <Default Extension="85138902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3317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7e727842dd21.23240682"/>
  <Relationship Id="rId3" Type="http://schemas.openxmlformats.org/officeDocument/2006/relationships/image" Target="../media/logo_6737e7279fe3692.85138902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076575"/>
          <a:chOff x="9525" y="9525"/>
          <a:chExt cx="9229725" cy="3076575"/>
        </a:xfrm>
      </p:grpSpPr>
      <p:pic>
        <p:nvPicPr>
          <p:cNvPr id="1" name="Figure 3: Three-dimensional Transoesophageal Echocardiogram Guidance During MitraClip® Implantation" descr="Figure 3: Three-dimensional Transoesophageal Echocardiogram Guidance During MitraClip® Implantat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23145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Alegria-Barrero E, Franzen OW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3: Three-dimensional Transoesophageal Echocardiogram Guidance During MitraClip® Implantat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14;9(1):49–53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14.9.1.49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5">
  <a:themeElements>
    <a:clrScheme name="Theme8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2024-11-16T00:28:23Z</dcterms:created>
  <dcterms:modified xsi:type="dcterms:W3CDTF">2024-11-16T00:28:23Z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