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378804" ContentType="image/png"/>
  <Default Extension="611228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43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bbf5b79701.88378804"/>
  <Relationship Id="rId3" Type="http://schemas.openxmlformats.org/officeDocument/2006/relationships/image" Target="../media/logo_6737ebbf75bde22.611228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38625"/>
          <a:chOff x="9525" y="9525"/>
          <a:chExt cx="9229725" cy="4238625"/>
        </a:xfrm>
      </p:grpSpPr>
      <p:pic>
        <p:nvPicPr>
          <p:cNvPr id="1" name="Table 1: Guidelines Recommendations for Percutaneous Edge-to-Edge Mitral Valve Repair" descr="Table 1: Guidelines Recommendations for Percutaneous Edge-to-Edge Mitral Valve Repai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76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egria-Barrero E, Franzen O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Guidelines Recommendations for Percutaneous Edge-to-Edge Mitral Valve Repai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1):49–5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1.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2024-11-16T00:47:59Z</dcterms:created>
  <dcterms:modified xsi:type="dcterms:W3CDTF">2024-11-16T00:47:59Z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