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2070800" ContentType="image/png"/>
  <Default Extension="5702140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43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ebed534b041.52070800"/>
  <Relationship Id="rId3" Type="http://schemas.openxmlformats.org/officeDocument/2006/relationships/image" Target="../media/logo_6737ebed6aa1872.5702140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990850"/>
          <a:chOff x="9525" y="9525"/>
          <a:chExt cx="9229725" cy="2990850"/>
        </a:xfrm>
      </p:grpSpPr>
      <p:pic>
        <p:nvPicPr>
          <p:cNvPr id="1" name="Figure 1: Thoratec Paracorporeal Ventricular Assist Device Ventricle" descr="Figure 1: Thoratec Paracorporeal Ventricular Assist Device Ventric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524250" cy="2228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iedemann D, Haberl T, Riebandt J, Simon P, Laufer G, Zimpfer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Thoratec Paracorporeal Ventricular Assist Device Ventricl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4;9(1):54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4.9.1.5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2024-11-16T00:48:45Z</dcterms:created>
  <dcterms:modified xsi:type="dcterms:W3CDTF">2024-11-16T00:48:45Z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