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725883" ContentType="image/png"/>
  <Default Extension="852708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80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fa450824f81.37725883"/>
  <Relationship Id="rId3" Type="http://schemas.openxmlformats.org/officeDocument/2006/relationships/image" Target="../media/logo_6737fa452127c62.852708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71825"/>
          <a:chOff x="9525" y="9525"/>
          <a:chExt cx="9229725" cy="3171825"/>
        </a:xfrm>
      </p:grpSpPr>
      <p:pic>
        <p:nvPicPr>
          <p:cNvPr id="1" name="Figure 2: CentriMag System" descr="Figure 2: CentriMag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62350" cy="2409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edemann D, Haberl T, Riebandt J, Simon P, Laufer G, Zimpfer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entriMag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5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2024-11-16T01:49:57Z</dcterms:created>
  <dcterms:modified xsi:type="dcterms:W3CDTF">2024-11-16T01:49:57Z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