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210099" ContentType="image/png"/>
  <Default Extension="299336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71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6907824b01.18210099"/>
  <Relationship Id="rId3" Type="http://schemas.openxmlformats.org/officeDocument/2006/relationships/image" Target="../media/logo_6737f6909c30432.299336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HeartMate II" descr="Figure 3: HeartMate I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19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edemann D, Haberl T, Riebandt J, Simon P, Laufer G, Zimpfer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HeartMate I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5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2024-11-16T01:34:08Z</dcterms:created>
  <dcterms:modified xsi:type="dcterms:W3CDTF">2024-11-16T01:34:08Z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