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796498" ContentType="image/png"/>
  <Default Extension="0365437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70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f618c546271.54796498"/>
  <Relationship Id="rId3" Type="http://schemas.openxmlformats.org/officeDocument/2006/relationships/image" Target="../media/logo_6737f618e493212.0365437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62600"/>
          <a:chOff x="9525" y="9525"/>
          <a:chExt cx="9229725" cy="5562600"/>
        </a:xfrm>
      </p:grpSpPr>
      <p:pic>
        <p:nvPicPr>
          <p:cNvPr id="1" name="Figure 4: HeartWare Ventricular Assist Device" descr="Figure 4: HeartWare Ventricular Assist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562350" cy="4800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edemann D, Haberl T, Riebandt J, Simon P, Laufer G, Zimpfer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HeartWare Ventricular Assist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54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5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2024-11-16T01:32:08Z</dcterms:created>
  <dcterms:modified xsi:type="dcterms:W3CDTF">2024-11-16T01:32:08Z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