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751932" ContentType="image/png"/>
  <Default Extension="288216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9442806081.00751932"/>
  <Relationship Id="rId3" Type="http://schemas.openxmlformats.org/officeDocument/2006/relationships/image" Target="../media/logo_6737e9443f84722.288216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71800"/>
          <a:chOff x="9525" y="9525"/>
          <a:chExt cx="9229725" cy="2971800"/>
        </a:xfrm>
      </p:grpSpPr>
      <p:pic>
        <p:nvPicPr>
          <p:cNvPr id="1" name="Figure 5: HeartMate III" descr="Figure 5: HeartMate II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05200" cy="2209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edemann D, Haberl T, Riebandt J, Simon P, Laufer G, Zimpfer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HeartMate II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5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2024-11-16T00:37:24Z</dcterms:created>
  <dcterms:modified xsi:type="dcterms:W3CDTF">2024-11-16T00:37:24Z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