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834251" ContentType="image/png"/>
  <Default Extension="513841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1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73e0bb2241.18834251"/>
  <Relationship Id="rId3" Type="http://schemas.openxmlformats.org/officeDocument/2006/relationships/image" Target="../media/logo_6737e73e184b452.513841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67300"/>
          <a:chOff x="9525" y="9525"/>
          <a:chExt cx="9229725" cy="5067300"/>
        </a:xfrm>
      </p:grpSpPr>
      <p:pic>
        <p:nvPicPr>
          <p:cNvPr id="1" name="Figure 1: Human Induced Pluripotent Stem Cell Applications in Cardiovascular Medicine" descr="Figure 1: Human Induced Pluripotent Stem Cell Applications in Cardiovascular Medic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52975" cy="4305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kao S, Ihara D, Hasegawa K, Kawamura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Human Induced Pluripotent Stem Cell Applications in Cardiovascular Medic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2024-11-16T00:28:46Z</dcterms:created>
  <dcterms:modified xsi:type="dcterms:W3CDTF">2024-11-16T00:28:46Z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