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2393943" ContentType="image/png"/>
  <Default Extension="3368278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42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eb363248c81.52393943"/>
  <Relationship Id="rId3" Type="http://schemas.openxmlformats.org/officeDocument/2006/relationships/image" Target="../media/logo_6737eb364b44032.3368278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24475"/>
          <a:chOff x="9525" y="9525"/>
          <a:chExt cx="9229725" cy="5324475"/>
        </a:xfrm>
      </p:grpSpPr>
      <p:pic>
        <p:nvPicPr>
          <p:cNvPr id="1" name="Table 1: Human Induced Pluripotent Stem Cell-Derived Cardiomyocyte Models of Inherited Arrhythmias" descr="Table 1: Human Induced Pluripotent Stem Cell-Derived Cardiomyocyte Models of Inherited Arrhythmia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562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akao S, Ihara D, Hasegawa K, Kawamura 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Human Induced Pluripotent Stem Cell-Derived Cardiomyocyte Models of Inherited Arrhythmi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0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2024-11-16T00:45:42Z</dcterms:created>
  <dcterms:modified xsi:type="dcterms:W3CDTF">2024-11-16T00:45:42Z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