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93943" ContentType="image/png"/>
  <Default Extension="336827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363248c81.52393943"/>
  <Relationship Id="rId3" Type="http://schemas.openxmlformats.org/officeDocument/2006/relationships/image" Target="../media/logo_6737eb364b44032.336827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Table 1: Human Induced Pluripotent Stem Cell-Derived Cardiomyocyte Models of Inherited Arrhythmias" descr="Table 1: Human Induced Pluripotent Stem Cell-Derived Cardiomyocyte Models of Inherited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Human Induced Pluripotent Stem Cell-Derived Cardiomyocyte Models of Inherited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2024-11-16T00:45:42Z</dcterms:created>
  <dcterms:modified xsi:type="dcterms:W3CDTF">2024-11-16T00:45:42Z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