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728893" ContentType="image/png"/>
  <Default Extension="993809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34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86415e0291.62728893"/>
  <Relationship Id="rId3" Type="http://schemas.openxmlformats.org/officeDocument/2006/relationships/image" Target="../media/logo_6737e86429b0762.993809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19675"/>
          <a:chOff x="9525" y="9525"/>
          <a:chExt cx="9229725" cy="5019675"/>
        </a:xfrm>
      </p:grpSpPr>
      <p:pic>
        <p:nvPicPr>
          <p:cNvPr id="1" name="Table 1 Continue" descr="Table 1 Continu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57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kao S, Ihara D, Hasegawa K, Kawamura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 Continu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2024-11-16T00:33:40Z</dcterms:created>
  <dcterms:modified xsi:type="dcterms:W3CDTF">2024-11-16T00:33:40Z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