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272920" ContentType="image/png"/>
  <Default Extension="364892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6f87f73851.73272920"/>
  <Relationship Id="rId3" Type="http://schemas.openxmlformats.org/officeDocument/2006/relationships/image" Target="../media/logo_6737e6f897a5c82.364892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67500"/>
          <a:chOff x="9525" y="9525"/>
          <a:chExt cx="9229725" cy="6667500"/>
        </a:xfrm>
      </p:grpSpPr>
      <p:pic>
        <p:nvPicPr>
          <p:cNvPr id="1" name="Table 2: Human Induced Pluripotent Stem Cell-Derived Cardiomyocyte Models of Inherited Cardiomyopathies" descr="Table 2: Human Induced Pluripotent Stem Cell-Derived Cardiomyocyte Models of Inherited Cardiomyopath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05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kao S, Ihara D, Hasegawa K, Kawamura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Human Induced Pluripotent Stem Cell-Derived Cardiomyocyte Models of Inherited Cardiomyopath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2024-11-16T00:27:36Z</dcterms:created>
  <dcterms:modified xsi:type="dcterms:W3CDTF">2024-11-16T00:27:36Z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