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612383" ContentType="image/png"/>
  <Default Extension="068985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683d821341.21612383"/>
  <Relationship Id="rId3" Type="http://schemas.openxmlformats.org/officeDocument/2006/relationships/image" Target="../media/logo_6737e683ece7762.068985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Figure 2: Principle of Clustered Regularly Interspaced Short Palindromic Repeat (CRISPR)/ CRISPR-associated (Cas) 9-Based Gene Editing" descr="Figure 2: Principle of Clustered Regularly Interspaced Short Palindromic Repeat (CRISPR)/ CRISPR-associated (Cas) 9-Based Gene Edi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48200" cy="4743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kao S, Ihara D, Hasegawa K, Kawamur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inciple of Clustered Regularly Interspaced Short Palindromic Repeat (CRISPR)/ CRISPR-associated (Cas) 9-Based Gene Edi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2024-11-16T00:25:39Z</dcterms:created>
  <dcterms:modified xsi:type="dcterms:W3CDTF">2024-11-16T00:25:39Z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