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076688" ContentType="image/png"/>
  <Default Extension="832014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38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9f5b0b3761.03076688"/>
  <Relationship Id="rId3" Type="http://schemas.openxmlformats.org/officeDocument/2006/relationships/image" Target="../media/logo_6737e9f5bf33982.832014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19850"/>
          <a:chOff x="9525" y="9525"/>
          <a:chExt cx="9229725" cy="6419850"/>
        </a:xfrm>
      </p:grpSpPr>
      <p:pic>
        <p:nvPicPr>
          <p:cNvPr id="1" name="Figure 3: Gene Editing in Human Induced Pluripotent Stem Cell for Cardiac Applications" descr="Figure 3: Gene Editing in Human Induced Pluripotent Stem Cell for Cardiac Applic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81550" cy="5657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kao S, Ihara D, Hasegawa K, Kawamura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Gene Editing in Human Induced Pluripotent Stem Cell for Cardiac Applic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2024-11-16T00:40:21Z</dcterms:created>
  <dcterms:modified xsi:type="dcterms:W3CDTF">2024-11-16T00:40:21Z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