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9495490" ContentType="image/png"/>
  <Default Extension="4153414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38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e9e25018961.19495490"/>
  <Relationship Id="rId3" Type="http://schemas.openxmlformats.org/officeDocument/2006/relationships/image" Target="../media/logo_6737e9e26963362.4153414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53000"/>
          <a:chOff x="9525" y="9525"/>
          <a:chExt cx="9229725" cy="4953000"/>
        </a:xfrm>
      </p:grpSpPr>
      <p:pic>
        <p:nvPicPr>
          <p:cNvPr id="1" name="Figure 1: Fibromuscular Dysplasia in Spontaneous Coronary Artery Dissection" descr="Figure 1: Fibromuscular Dysplasia in Spontaneous Coronary Artery Disse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4067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arcia-Guimarães M, Bastante T, Antuña P, Jimenez C, Cuerda Fdl, Cuesta J, Rivero F, Premawardhana D, Adlam D, Alfonso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Fibromuscular Dysplasia in Spontaneous Coronary Artery Disse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0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2024-11-16T00:40:02Z</dcterms:created>
  <dcterms:modified xsi:type="dcterms:W3CDTF">2024-11-16T00:40:02Z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