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451624" ContentType="image/png"/>
  <Default Extension="487991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a6c63ede41.89451624"/>
  <Relationship Id="rId3" Type="http://schemas.openxmlformats.org/officeDocument/2006/relationships/image" Target="../media/logo_6737ea6c77b1752.487991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72175"/>
          <a:chOff x="9525" y="9525"/>
          <a:chExt cx="9229725" cy="5972175"/>
        </a:xfrm>
      </p:grpSpPr>
      <p:pic>
        <p:nvPicPr>
          <p:cNvPr id="1" name="Figure 2: Angiographic Patterns in Spontaneous Coronary Artery Dissection" descr="Figure 2: Angiographic Patterns in Spontaneous Coronary Artery Diss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714875" cy="5086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cia-Guimarães M, Bastante T, Antuña P, Jimenez C, Cuerda Fdl, Cuesta J, Rivero F, Premawardhana D, Adlam D, Alfons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ngiographic Patterns in Spontaneous Coronary Artery Diss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2024-11-16T00:42:20Z</dcterms:created>
  <dcterms:modified xsi:type="dcterms:W3CDTF">2024-11-16T00:42:20Z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