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2113747" ContentType="image/png"/>
  <Default Extension="8384044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3367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7e916353f531.52113747"/>
  <Relationship Id="rId3" Type="http://schemas.openxmlformats.org/officeDocument/2006/relationships/image" Target="../media/logo_6737e91652df932.8384044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600825"/>
          <a:chOff x="9525" y="9525"/>
          <a:chExt cx="9229725" cy="6600825"/>
        </a:xfrm>
      </p:grpSpPr>
      <p:pic>
        <p:nvPicPr>
          <p:cNvPr id="1" name="Figure 3: Intracoronary Imaging" descr="Figure 3: Intracoronary Imagi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85825"/>
            <a:ext cx="473392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arcia-Guimarães M, Bastante T, Antuña P, Jimenez C, Cuerda Fdl, Cuesta J, Rivero F, Premawardhana D, Adlam D, Alfonso F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333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3: Intracoronary Imaging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5143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0;15:e0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858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9.0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6">
  <a:themeElements>
    <a:clrScheme name="Theme5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2024-11-16T00:36:38Z</dcterms:created>
  <dcterms:modified xsi:type="dcterms:W3CDTF">2024-11-16T00:36:38Z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