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113747" ContentType="image/png"/>
  <Default Extension="838404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36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916353f531.52113747"/>
  <Relationship Id="rId3" Type="http://schemas.openxmlformats.org/officeDocument/2006/relationships/image" Target="../media/logo_6737e91652df932.838404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Figure 3: Intracoronary Imaging" descr="Figure 3: Intracoronary Imag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733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rcia-Guimarães M, Bastante T, Antuña P, Jimenez C, Cuerda Fdl, Cuesta J, Rivero F, Premawardhana D, Adlam D, Alfonso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Intracoronary Imag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2024-11-16T00:36:38Z</dcterms:created>
  <dcterms:modified xsi:type="dcterms:W3CDTF">2024-11-16T00:36:38Z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