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634581" ContentType="image/png"/>
  <Default Extension="660760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8eda8f811.46634581"/>
  <Relationship Id="rId3" Type="http://schemas.openxmlformats.org/officeDocument/2006/relationships/image" Target="../media/logo_6737eb8f02b9a32.660760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48100"/>
          <a:chOff x="9525" y="9525"/>
          <a:chExt cx="9229725" cy="3848100"/>
        </a:xfrm>
      </p:grpSpPr>
      <p:pic>
        <p:nvPicPr>
          <p:cNvPr id="1" name="Table 1: Differential Diagnoses of Spontaneous Coronary Artery Dissection" descr="Table 1: Differential Diagnoses of Spontaneous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962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ia-Guimarães M, Bastante T, Antuña P, Jimenez C, Cuerda Fdl, Cuesta J, Rivero F, Premawardhana D, Adlam D, Alfons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fferential Diagnoses of Spontaneous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2024-11-16T00:47:11Z</dcterms:created>
  <dcterms:modified xsi:type="dcterms:W3CDTF">2024-11-16T00:47:11Z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