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773818" ContentType="image/png"/>
  <Default Extension="954360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5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f13b9d3821.57773818"/>
  <Relationship Id="rId3" Type="http://schemas.openxmlformats.org/officeDocument/2006/relationships/image" Target="../media/logo_6737ef13d063b22.954360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Table 2: Suggestions to Avoid Complications During Percutaneous Coronary Interventions in Spontaneous Coronary Artery Dissection" descr="Table 2: Suggestions to Avoid Complications During Percutaneous Coronary Interventions in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74345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ia-Guimarães M, Bastante T, Antuña P, Jimenez C, Cuerda Fdl, Cuesta J, Rivero F, Premawardhana D, Adlam D, Alfons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uggestions to Avoid Complications During Percutaneous Coronary Interventions in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2024-11-16T01:02:11Z</dcterms:created>
  <dcterms:modified xsi:type="dcterms:W3CDTF">2024-11-16T01:02:11Z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