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6398506" ContentType="image/png"/>
  <Default Extension="2974537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352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7ef254566611.46398506"/>
  <Relationship Id="rId3" Type="http://schemas.openxmlformats.org/officeDocument/2006/relationships/image" Target="../media/logo_6737ef2563b9f32.2974537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7400925"/>
          <a:chOff x="9525" y="9525"/>
          <a:chExt cx="9229725" cy="7400925"/>
        </a:xfrm>
      </p:grpSpPr>
      <p:pic>
        <p:nvPicPr>
          <p:cNvPr id="1" name="Figure 5: Histological Arrangement of Fasciculoventricular Pathways" descr="Figure 5: Histological Arrangement of Fasciculoventricular Pathwa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66389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derson RH, Sánchez-Quintana D, Spicer DE, Macías Y, Cook A, Cabrera J�, Mahmud R, Back Sternick E, Tretter JT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5: Histological Arrangement of Fasciculoventricular Pathway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4;13:e2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4.1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2024-11-16T01:02:29Z</dcterms:created>
  <dcterms:modified xsi:type="dcterms:W3CDTF">2024-11-16T01:02:29Z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