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25445595" ContentType="image/png"/>
  <Default Extension="60356706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3845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7fbc38206061.25445595"/>
  <Relationship Id="rId3" Type="http://schemas.openxmlformats.org/officeDocument/2006/relationships/image" Target="../media/logo_6737fbc3a7ed432.60356706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Figure 6: Embryological Formation of the Ventricular Components of the Conduction Axis" descr="Figure 6: Embryological Formation of the Ventricular Components of the Conduction Axi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5495925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Anderson RH, Sánchez-Quintana D, Spicer DE, Macías Y, Cook A, Cabrera J�, Mahmud R, Back Sternick E, Tretter JT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6: Embryological Formation of the Ventricular Components of the Conduction Axi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Arrhythmia & Electrophysiology Review 2024;13:e20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aer.2024.15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9">
  <a:themeElements>
    <a:clrScheme name="Theme8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2024-11-16T01:56:19Z</dcterms:created>
  <dcterms:modified xsi:type="dcterms:W3CDTF">2024-11-16T01:56:19Z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