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319911" ContentType="image/png"/>
  <Default Extension="239352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78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f95e0192681.47319911"/>
  <Relationship Id="rId3" Type="http://schemas.openxmlformats.org/officeDocument/2006/relationships/image" Target="../media/logo_6737f95e0ab6622.239352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67225"/>
          <a:chOff x="9525" y="9525"/>
          <a:chExt cx="9229725" cy="4467225"/>
        </a:xfrm>
      </p:grpSpPr>
      <p:pic>
        <p:nvPicPr>
          <p:cNvPr id="1" name="Figure 8: Conduction Axis in an Adult Mouse Heart" descr="Figure 8: Conduction Axis in an Adult Mouse He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05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erson RH, Sánchez-Quintana D, Spicer DE, Macías Y, Cook A, Cabrera J�, Mahmud R, Back Sternick E, Tretter J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8: Conduction Axis in an Adult Mouse Hea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4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2024-11-16T01:46:06Z</dcterms:created>
  <dcterms:modified xsi:type="dcterms:W3CDTF">2024-11-16T01:46:06Z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