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19911" ContentType="image/png"/>
  <Default Extension="23935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95e0192681.47319911"/>
  <Relationship Id="rId3" Type="http://schemas.openxmlformats.org/officeDocument/2006/relationships/image" Target="../media/logo_6737f95e0ab6622.23935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Figure 8: Conduction Axis in an Adult Mouse Heart" descr="Figure 8: Conduction Axis in an Adult Mouse 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Sánchez-Quintana D, Spicer DE, Macías Y, Cook A, Cabrera J�, Mahmud R, Back Sternick E, Tretter J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Conduction Axis in an Adult Mouse 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2024-11-16T01:46:06Z</dcterms:created>
  <dcterms:modified xsi:type="dcterms:W3CDTF">2024-11-16T01:46:06Z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