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40500761" ContentType="image/png"/>
  <Default Extension="17656930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3712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7f698c631121.40500761"/>
  <Relationship Id="rId3" Type="http://schemas.openxmlformats.org/officeDocument/2006/relationships/image" Target="../media/logo_6737f698d965902.17656930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276725"/>
          <a:chOff x="9525" y="9525"/>
          <a:chExt cx="9229725" cy="4276725"/>
        </a:xfrm>
      </p:grpSpPr>
      <p:pic>
        <p:nvPicPr>
          <p:cNvPr id="1" name="Table 2: Coronary Angiography Data" descr="Table 2: Coronary Angiography Data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35147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McChord J, Hubert A, Sechtem U, Bekeredjian R, Ong P, Seitz 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able 2: Coronary Angiography Data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24;19:e19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24.3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3">
  <a:themeElements>
    <a:clrScheme name="Theme6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2024-11-16T01:34:16Z</dcterms:created>
  <dcterms:modified xsi:type="dcterms:W3CDTF">2024-11-16T01:34:16Z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