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500761" ContentType="image/png"/>
  <Default Extension="176569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7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698c631121.40500761"/>
  <Relationship Id="rId3" Type="http://schemas.openxmlformats.org/officeDocument/2006/relationships/image" Target="../media/logo_6737f698d965902.176569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Table 2: Coronary Angiography Data" descr="Table 2: Coronary Angiography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Chord J, Hubert A, Sechtem U, Bekeredjian R, Ong P, Seitz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oronary Angiography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2024-11-16T01:34:16Z</dcterms:created>
  <dcterms:modified xsi:type="dcterms:W3CDTF">2024-11-16T01:34:16Z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