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017466" ContentType="image/png"/>
  <Default Extension="007372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6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f48770ff961.92017466"/>
  <Relationship Id="rId3" Type="http://schemas.openxmlformats.org/officeDocument/2006/relationships/image" Target="../media/logo_6737f487770f742.007372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00700"/>
          <a:chOff x="9525" y="9525"/>
          <a:chExt cx="9229725" cy="5600700"/>
        </a:xfrm>
      </p:grpSpPr>
      <p:pic>
        <p:nvPicPr>
          <p:cNvPr id="1" name="Figure 1: Staging of Cardiac Abnormalities in Heart Failure with Preserved Ejection Fraction Patients" descr="Figure 1: Staging of Cardiac Abnormalities in Heart Failure with Preserved Ejection Fraction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38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chendrygina A, Giverts I, Tokmakova M, Kharchenko E, Vlasova A, Rogova A, Zakharov N, Mukhina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taging of Cardiac Abnormalities in Heart Failure with Preserved Ejection Fraction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4;19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4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2024-11-16T01:25:27Z</dcterms:created>
  <dcterms:modified xsi:type="dcterms:W3CDTF">2024-11-16T01:25:27Z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