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845886" ContentType="image/png"/>
  <Default Extension="573045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62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f34fda22c61.64845886"/>
  <Relationship Id="rId3" Type="http://schemas.openxmlformats.org/officeDocument/2006/relationships/image" Target="../media/logo_6737f34fe2d7882.573045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114550"/>
          <a:chOff x="9525" y="9525"/>
          <a:chExt cx="9229725" cy="2114550"/>
        </a:xfrm>
      </p:grpSpPr>
      <p:pic>
        <p:nvPicPr>
          <p:cNvPr id="1" name="Table 1: Definition of Heart Failure with Preserved Ejection Fraction Stages" descr="Table 1: Definition of Heart Failure with Preserved Ejection Fraction Stag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35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chendrygina A, Giverts I, Tokmakova M, Kharchenko E, Vlasova A, Rogova A, Zakharov N, Mukhin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efinition of Heart Failure with Preserved Ejection Fraction Stag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2024-11-16T01:20:15Z</dcterms:created>
  <dcterms:modified xsi:type="dcterms:W3CDTF">2024-11-16T01:20:15Z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