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615180" ContentType="image/png"/>
  <Default Extension="180566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6b0e294271.06615180"/>
  <Relationship Id="rId3" Type="http://schemas.openxmlformats.org/officeDocument/2006/relationships/image" Target="../media/logo_6737f6b0ef42652.180566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57500"/>
          <a:chOff x="9525" y="9525"/>
          <a:chExt cx="9229725" cy="2857500"/>
        </a:xfrm>
      </p:grpSpPr>
      <p:pic>
        <p:nvPicPr>
          <p:cNvPr id="1" name="Figure 1: Summary of Physiological Changes Occurring During Pregnancy" descr="Figure 1: Summary of Physiological Changes Occurring During Pregna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19625" cy="2095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hony J, Sliw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mmary of Physiological Changes Occurring During Pregna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2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2024-11-16T01:34:40Z</dcterms:created>
  <dcterms:modified xsi:type="dcterms:W3CDTF">2024-11-16T01:34:40Z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