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795146" ContentType="image/png"/>
  <Default Extension="831547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6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4ad1d46051.24795146"/>
  <Relationship Id="rId3" Type="http://schemas.openxmlformats.org/officeDocument/2006/relationships/image" Target="../media/logo_6737f4ad3116a22.831547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14775"/>
          <a:chOff x="9525" y="9525"/>
          <a:chExt cx="9229725" cy="3914775"/>
        </a:xfrm>
      </p:grpSpPr>
      <p:pic>
        <p:nvPicPr>
          <p:cNvPr id="1" name="Figure 1: Novel Techniques in Echocardiography Applied on Heart Failure Patients" descr="Figure 1: Novel Techniques in Echocardiography Applied on Heart Failure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686300" cy="3028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lero-Ferrer JL, López-Vilella R, Morillas-Climent H, Sanz-Sánchez J, Sánchez-Lázaro IJ, Almenar-Bonet L, Martínez-Dolz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Novel Techniques in Echocardiography Applied on Heart Failure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27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2024-11-16T01:26:05Z</dcterms:created>
  <dcterms:modified xsi:type="dcterms:W3CDTF">2024-11-16T01:26:05Z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