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279285" ContentType="image/png"/>
  <Default Extension="370418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3c03b27a41.24279285"/>
  <Relationship Id="rId3" Type="http://schemas.openxmlformats.org/officeDocument/2006/relationships/image" Target="../media/logo_673803c0535ac12.370418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Figure 3: Examples of Late Gadolinium Enhancement Patterns (Arrows) " descr="Figure 3: Examples of Late Gadolinium Enhancement Patterns (Arrows)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714875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lero-Ferrer JL, López-Vilella R, Morillas-Climent H, Sanz-Sánchez J, Sánchez-Lázaro IJ, Almenar-Bonet L, Martínez-Dolz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Examples of Late Gadolinium Enhancement Patterns (Arrows)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27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2024-11-16T02:30:24Z</dcterms:created>
  <dcterms:modified xsi:type="dcterms:W3CDTF">2024-11-16T02:30:24Z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