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234331" ContentType="image/png"/>
  <Default Extension="195867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65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f44350db911.55234331"/>
  <Relationship Id="rId3" Type="http://schemas.openxmlformats.org/officeDocument/2006/relationships/image" Target="../media/logo_6737f4435717782.195867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43500"/>
          <a:chOff x="9525" y="9525"/>
          <a:chExt cx="9229725" cy="5143500"/>
        </a:xfrm>
      </p:grpSpPr>
      <p:pic>
        <p:nvPicPr>
          <p:cNvPr id="1" name="Figure 5: Contrast-enhanced Multidetector Computed Tomography Image" descr="Figure 5: Contrast-enhanced Multidetector Computed Tomography 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705350" cy="4257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lero-Ferrer JL, López-Vilella R, Morillas-Climent H, Sanz-Sánchez J, Sánchez-Lázaro IJ, Almenar-Bonet L, Martínez-Dolz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Contrast-enhanced Multidetector Computed Tomography Ima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1):27–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:2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2024-11-16T01:24:19Z</dcterms:created>
  <dcterms:modified xsi:type="dcterms:W3CDTF">2024-11-16T01:24:19Z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