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204549" ContentType="image/png"/>
  <Default Extension="085494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1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2826da9881.42204549"/>
  <Relationship Id="rId3" Type="http://schemas.openxmlformats.org/officeDocument/2006/relationships/image" Target="../media/logo_673802827487842.085494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14750"/>
          <a:chOff x="9525" y="9525"/>
          <a:chExt cx="9229725" cy="3714750"/>
        </a:xfrm>
      </p:grpSpPr>
      <p:pic>
        <p:nvPicPr>
          <p:cNvPr id="1" name="Table 1: Main Indications and Applications for Each one of the Available Imaging Modalities in the Assessment of Heart Failure Patients" descr="Table 1: Main Indications and Applications for Each one of the Available Imaging Modalities in the Assessment of Heart Failure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2724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lero-Ferrer JL, López-Vilella R, Morillas-Climent H, Sanz-Sánchez J, Sánchez-Lázaro IJ, Almenar-Bonet L, Martínez-Dolz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Main Indications and Applications for Each one of the Available Imaging Modalities in the Assessment of Heart Failure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27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2024-11-16T02:25:06Z</dcterms:created>
  <dcterms:modified xsi:type="dcterms:W3CDTF">2024-11-16T02:25:06Z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