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516805" ContentType="image/png"/>
  <Default Extension="546915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0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6b13db0f01.56516805"/>
  <Relationship Id="rId3" Type="http://schemas.openxmlformats.org/officeDocument/2006/relationships/image" Target="../media/logo_6737e6b14347142.546915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Figure 1: Three Diastolic Phases are Shown: Early Diastole, Diastasis and Late Diastole Atrial Systole" descr="Figure 1: Three Diastolic Phases are Shown: Early Diastole, Diastasis and Late Diastole Atrial Systo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ein MY, Lindqvist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ree Diastolic Phases are Shown: Early Diastole, Diastasis and Late Diastole Atrial Systo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87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8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2024-11-16T00:26:25Z</dcterms:created>
  <dcterms:modified xsi:type="dcterms:W3CDTF">2024-11-16T00:26:25Z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