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516805" ContentType="image/png"/>
  <Default Extension="546915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0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6b13db0f01.56516805"/>
  <Relationship Id="rId3" Type="http://schemas.openxmlformats.org/officeDocument/2006/relationships/image" Target="../media/logo_6737e6b14347142.546915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43400"/>
          <a:chOff x="9525" y="9525"/>
          <a:chExt cx="9229725" cy="4343400"/>
        </a:xfrm>
      </p:grpSpPr>
      <p:pic>
        <p:nvPicPr>
          <p:cNvPr id="1" name="Figure 1: Three Diastolic Phases are Shown: Early Diastole, Diastasis and Late Diastole Atrial Systole" descr="Figure 1: Three Diastolic Phases are Shown: Early Diastole, Diastasis and Late Diastole Atrial Systo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81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nein MY, Lindqvist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hree Diastolic Phases are Shown: Early Diastole, Diastasis and Late Diastole Atrial Systo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87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8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2024-11-16T00:26:25Z</dcterms:created>
  <dcterms:modified xsi:type="dcterms:W3CDTF">2024-11-16T00:26:25Z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