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141906" ContentType="image/png"/>
  <Default Extension="103032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4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c234c79101.25141906"/>
  <Relationship Id="rId3" Type="http://schemas.openxmlformats.org/officeDocument/2006/relationships/image" Target="../media/logo_6737ec235003862.103032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00625"/>
          <a:chOff x="9525" y="9525"/>
          <a:chExt cx="9229725" cy="5000625"/>
        </a:xfrm>
      </p:grpSpPr>
      <p:pic>
        <p:nvPicPr>
          <p:cNvPr id="1" name="Box 1: Causes of Increased Plasma Cardiac Natriuretic Peptides" descr="Box 1: Causes of Increased Plasma Cardiac Natriuretic Peptid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2440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chards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x 1: Causes of Increased Plasma Cardiac Natriuretic Peptid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107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1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2024-11-16T00:49:39Z</dcterms:created>
  <dcterms:modified xsi:type="dcterms:W3CDTF">2024-11-16T00:49:39Z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