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334157" ContentType="image/png"/>
  <Default Extension="146466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844ac1191.51334157"/>
  <Relationship Id="rId3" Type="http://schemas.openxmlformats.org/officeDocument/2006/relationships/image" Target="../media/logo_6737eb844ed2f92.146466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Table 1: Plasma B-type Natriuretic Peptides – Diagnostic Performance in the Emergency Department" descr="Table 1: Plasma B-type Natriuretic Peptides – Diagnostic Performance in the Emergency Depar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lasma B-type Natriuretic Peptides – Diagnostic Performance in the Emergency Depar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2024-11-16T00:47:00Z</dcterms:created>
  <dcterms:modified xsi:type="dcterms:W3CDTF">2024-11-16T00:47:00Z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