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767947" ContentType="image/png"/>
  <Default Extension="014200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52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f1ac8e0481.83767947"/>
  <Relationship Id="rId3" Type="http://schemas.openxmlformats.org/officeDocument/2006/relationships/image" Target="../media/logo_6737ef1acc32c62.014200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62625"/>
          <a:chOff x="9525" y="9525"/>
          <a:chExt cx="9229725" cy="5762625"/>
        </a:xfrm>
      </p:grpSpPr>
      <p:pic>
        <p:nvPicPr>
          <p:cNvPr id="1" name="Figure 1: N-terminal of the Prohormone Brain Natriuretic Peptide Values between Diagnostic Groups in the ICON Study" descr="Figure 1: N-terminal of the Prohormone Brain Natriuretic Peptide Values between Diagnostic Groups in the ICON 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24400" cy="5000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ards 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N-terminal of the Prohormone Brain Natriuretic Peptide Values between Diagnostic Groups in the ICON Stu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107–1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1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2024-11-16T01:02:18Z</dcterms:created>
  <dcterms:modified xsi:type="dcterms:W3CDTF">2024-11-16T01:02:18Z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