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536387" ContentType="image/png"/>
  <Default Extension="187654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42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b50a083091.38536387"/>
  <Relationship Id="rId3" Type="http://schemas.openxmlformats.org/officeDocument/2006/relationships/image" Target="../media/logo_6737eb50a3b7f92.187654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57800"/>
          <a:chOff x="9525" y="9525"/>
          <a:chExt cx="9229725" cy="5257800"/>
        </a:xfrm>
      </p:grpSpPr>
      <p:pic>
        <p:nvPicPr>
          <p:cNvPr id="1" name="Figure 2: Receiver–Operator Curves for N-terminal of the Prohormone Brain Natriuretic Peptide in Discriminating Acute Heart Failure Among Patients Presenting with Acute Breathlessness by Age" descr="Figure 2: Receiver–Operator Curves for N-terminal of the Prohormone Brain Natriuretic Peptide in Discriminating Acute Heart Failure Among Patients Presenting with Acute Breathlessness by 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295775" cy="4391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ards 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Receiver–Operator Curves for N-terminal of the Prohormone Brain Natriuretic Peptide in Discriminating Acute Heart Failure Among Patients Presenting with Acute Breathlessness by A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107–1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1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2024-11-16T00:46:08Z</dcterms:created>
  <dcterms:modified xsi:type="dcterms:W3CDTF">2024-11-16T00:46:08Z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