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109430" ContentType="image/png"/>
  <Default Extension="05456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bf4c89a81.18109430"/>
  <Relationship Id="rId3" Type="http://schemas.openxmlformats.org/officeDocument/2006/relationships/image" Target="../media/logo_6737e9bf512d272.05456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Receiver-Operator Curves for NT-proBNP, MR-proANP and BNP in Discriminating AHF Among Patients with Acute Breathlessness, With and Without Atrial Fibrillation" descr="Figure 3: Receiver-Operator Curves for NT-proBNP, MR-proANP and BNP in Discriminating AHF Among Patients with Acute Breathlessness, With and Without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ceiver-Operator Curves for NT-proBNP, MR-proANP and BNP in Discriminating AHF Among Patients with Acute Breathlessness, With and Without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2024-11-16T00:39:27Z</dcterms:created>
  <dcterms:modified xsi:type="dcterms:W3CDTF">2024-11-16T00:39:27Z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