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7342479" ContentType="image/png"/>
  <Default Extension="6240496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352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7ef174890371.37342479"/>
  <Relationship Id="rId3" Type="http://schemas.openxmlformats.org/officeDocument/2006/relationships/image" Target="../media/logo_6737ef174ffb292.6240496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562475"/>
          <a:chOff x="9525" y="9525"/>
          <a:chExt cx="9229725" cy="4562475"/>
        </a:xfrm>
      </p:grpSpPr>
      <p:pic>
        <p:nvPicPr>
          <p:cNvPr id="1" name="Figure 4: Plasma BNP Concentrations Providing 90 % Sensitivity for Diagnosis of Acute Heart Failure Among Patients with Acute Breathlessness categorised by BMI" descr="Figure 4: Plasma BNP Concentrations Providing 90 % Sensitivity for Diagnosis of Acute Heart Failure Among Patients with Acute Breathlessness categorised by BMI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562475" cy="36957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ichards A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4: Plasma BNP Concentrations Providing 90 % Sensitivity for Diagnosis of Acute Heart Failure Among Patients with Acute Breathlessness categorised by BMI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5;1(2):107–11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5.1.2.10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2024-11-16T01:02:15Z</dcterms:created>
  <dcterms:modified xsi:type="dcterms:W3CDTF">2024-11-16T01:02:15Z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