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0427440" ContentType="image/png"/>
  <Default Extension="6683740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38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e9bf5650211.00427440"/>
  <Relationship Id="rId3" Type="http://schemas.openxmlformats.org/officeDocument/2006/relationships/image" Target="../media/logo_6737e9bf5b67452.6683740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429000"/>
          <a:chOff x="9525" y="9525"/>
          <a:chExt cx="9229725" cy="3429000"/>
        </a:xfrm>
      </p:grpSpPr>
      <p:pic>
        <p:nvPicPr>
          <p:cNvPr id="1" name="Table 2: Impact of Renal Disease on the Diagnosis of Acute Decompensated Heart Failure in Patients Presenting with Dyspnoea" descr="Table 2: Impact of Renal Disease on the Diagnosis of Acute Decompensated Heart Failure in Patients Presenting with Dyspnoe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705350" cy="2562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chards A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Impact of Renal Disease on the Diagnosis of Acute Decompensated Heart Failure in Patients Presenting with Dyspnoe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2):107–1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1.2.1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2024-11-16T00:39:27Z</dcterms:created>
  <dcterms:modified xsi:type="dcterms:W3CDTF">2024-11-16T00:39:27Z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