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7558949" ContentType="image/png"/>
  <Default Extension="4545226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33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e7ac2beb751.87558949"/>
  <Relationship Id="rId3" Type="http://schemas.openxmlformats.org/officeDocument/2006/relationships/image" Target="../media/logo_6737e7ac2fa8632.4545226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76825"/>
          <a:chOff x="9525" y="9525"/>
          <a:chExt cx="9229725" cy="5076825"/>
        </a:xfrm>
      </p:grpSpPr>
      <p:pic>
        <p:nvPicPr>
          <p:cNvPr id="1" name="Figure 5: AUC for Known and Novel and Urinary Biomarkers for Acute Kidney Injury in a Heterogeneous Intensive Care Unit Population" descr="Figure 5: AUC for Known and Novel and Urinary Biomarkers for Acute Kidney Injury in a Heterogeneous Intensive Care Unit Popu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572000" cy="4210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chards A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5: AUC for Known and Novel and Urinary Biomarkers for Acute Kidney Injury in a Heterogeneous Intensive Care Unit Popu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5;1(2):107–1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.1.2.10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2024-11-16T00:30:36Z</dcterms:created>
  <dcterms:modified xsi:type="dcterms:W3CDTF">2024-11-16T00:30:36Z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