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10783744" ContentType="image/png"/>
  <Default Extension="67743991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3409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7eaba3b56d81.10783744"/>
  <Relationship Id="rId3" Type="http://schemas.openxmlformats.org/officeDocument/2006/relationships/image" Target="../media/logo_6737eaba4af7822.67743991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3552825"/>
          <a:chOff x="9525" y="9525"/>
          <a:chExt cx="9229725" cy="3552825"/>
        </a:xfrm>
      </p:grpSpPr>
      <p:pic>
        <p:nvPicPr>
          <p:cNvPr id="1" name="Figure 1: The Bi-directional Impact of Diabetes Mellitus and Heart Failure" descr="Figure 1: The Bi-directional Impact of Diabetes Mellitus and Heart Failur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705350" cy="27908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ampbell P, Krim S, Ventura H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1: The Bi-directional Impact of Diabetes Mellitus and Heart Failur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Cardiac Failure Review 2015;1(1):8–10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cfr.2015.01.01.8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9">
  <a:themeElements>
    <a:clrScheme name="Theme3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2024-11-16T00:43:38Z</dcterms:created>
  <dcterms:modified xsi:type="dcterms:W3CDTF">2024-11-16T00:43:38Z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