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5505714" ContentType="image/png"/>
  <Default Extension="112851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349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ee0bce56b21.15505714"/>
  <Relationship Id="rId3" Type="http://schemas.openxmlformats.org/officeDocument/2006/relationships/image" Target="../media/logo_6737ee0bd21d572.112851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38575"/>
          <a:chOff x="9525" y="9525"/>
          <a:chExt cx="9229725" cy="3838575"/>
        </a:xfrm>
      </p:grpSpPr>
      <p:pic>
        <p:nvPicPr>
          <p:cNvPr id="1" name="Table 1: Diagnostic Requirements for Heart Failure According to the European Society of Cardiology 2012 Guidelines" descr="Table 1: Diagnostic Requirements for Heart Failure According to the European Society of Cardiology 2012 Guidelin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33975" cy="3076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ats AJ, Shewan L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Diagnostic Requirements for Heart Failure According to the European Society of Cardiology 2012 Guidelin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5;1(1):11–5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5.01.01.1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2024-11-16T00:57:47Z</dcterms:created>
  <dcterms:modified xsi:type="dcterms:W3CDTF">2024-11-16T00:57:47Z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