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901733" ContentType="image/png"/>
  <Default Extension="9128230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60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284aa2d461.56901733"/>
  <Relationship Id="rId3" Type="http://schemas.openxmlformats.org/officeDocument/2006/relationships/image" Target="../media/logo_6737f284aea9252.9128230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324225"/>
          <a:chOff x="9525" y="9525"/>
          <a:chExt cx="9229725" cy="3324225"/>
        </a:xfrm>
      </p:grpSpPr>
      <p:pic>
        <p:nvPicPr>
          <p:cNvPr id="1" name="Figure 1: Distribution of Left Ventricular Ejection Fractions in Hospital-diagnosed Cases of Heart Failure in Europe" descr="Figure 1: Distribution of Left Ventricular Ejection Fractions in Hospital-diagnosed Cases of Heart Failure in Europ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067300" cy="2562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ats AJ, Shewan L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Distribution of Left Ventricular Ejection Fractions in Hospital-diagnosed Cases of Heart Failure in Europ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1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1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2024-11-16T01:16:52Z</dcterms:created>
  <dcterms:modified xsi:type="dcterms:W3CDTF">2024-11-16T01:16:52Z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