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232570" ContentType="image/png"/>
  <Default Extension="305287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61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2c684e7b81.99232570"/>
  <Relationship Id="rId3" Type="http://schemas.openxmlformats.org/officeDocument/2006/relationships/image" Target="../media/logo_6737f2c68b31962.305287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Changes In Survival Over Time For (A) Heart Failure With (A) Reduced And (B) Preserved Ejection Fraction" descr="Figure 2: Changes In Survival Over Time For (A) Heart Failure With (A) Reduced And (B) Preserv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24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ats AJ, Shewan L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hanges In Survival Over Time For (A) Heart Failure With (A) Reduced And (B) Preserv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1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2024-11-16T01:17:58Z</dcterms:created>
  <dcterms:modified xsi:type="dcterms:W3CDTF">2024-11-16T01:17:58Z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